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9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7681924A-C180-4C0D-9918-363DAC4B1D56}">
          <p14:sldIdLst>
            <p14:sldId id="289"/>
          </p14:sldIdLst>
        </p14:section>
      </p14:sectionLst>
    </p:ext>
    <p:ext uri="{EFAFB233-063F-42B5-8137-9DF3F51BA10A}">
      <p15:sldGuideLst xmlns:p15="http://schemas.microsoft.com/office/powerpoint/2012/main" xmlns="">
        <p15:guide id="3" orient="horz" pos="288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BD9DFD"/>
    <a:srgbClr val="E4A7FF"/>
    <a:srgbClr val="FDBBEF"/>
    <a:srgbClr val="FEE6ED"/>
    <a:srgbClr val="FF9999"/>
    <a:srgbClr val="F8709A"/>
    <a:srgbClr val="A38ECE"/>
    <a:srgbClr val="9966FF"/>
    <a:srgbClr val="F95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918" autoAdjust="0"/>
    <p:restoredTop sz="98952" autoAdjust="0"/>
  </p:normalViewPr>
  <p:slideViewPr>
    <p:cSldViewPr>
      <p:cViewPr>
        <p:scale>
          <a:sx n="89" d="100"/>
          <a:sy n="89" d="100"/>
        </p:scale>
        <p:origin x="-3552" y="2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김종현" userId="ad43c3b3-7b45-42e6-a519-200648bbbde5" providerId="ADAL" clId="{91FE8919-7DF9-4E38-9EF9-DD7130FBDB3A}"/>
    <pc:docChg chg="undo custSel delSld modSld modSection">
      <pc:chgData name="김종현" userId="ad43c3b3-7b45-42e6-a519-200648bbbde5" providerId="ADAL" clId="{91FE8919-7DF9-4E38-9EF9-DD7130FBDB3A}" dt="2023-02-15T03:28:29.910" v="153" actId="20577"/>
      <pc:docMkLst>
        <pc:docMk/>
      </pc:docMkLst>
      <pc:sldChg chg="addSp delSp modSp mod">
        <pc:chgData name="김종현" userId="ad43c3b3-7b45-42e6-a519-200648bbbde5" providerId="ADAL" clId="{91FE8919-7DF9-4E38-9EF9-DD7130FBDB3A}" dt="2023-02-15T03:28:29.910" v="153" actId="20577"/>
        <pc:sldMkLst>
          <pc:docMk/>
          <pc:sldMk cId="3152237758" sldId="289"/>
        </pc:sldMkLst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2" creationId="{B8145A53-7116-7AA0-81C4-08AC75C4EBE7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" creationId="{1B318D52-E1E2-8341-EA4E-01D7DC8D7BC8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12" creationId="{B56EB435-1B53-8A24-E94E-558280472CDE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13" creationId="{FCDD5043-BFD2-9514-BC97-0D563EE6993C}"/>
          </ac:spMkLst>
        </pc:spChg>
        <pc:spChg chg="add mod">
          <ac:chgData name="김종현" userId="ad43c3b3-7b45-42e6-a519-200648bbbde5" providerId="ADAL" clId="{91FE8919-7DF9-4E38-9EF9-DD7130FBDB3A}" dt="2023-02-15T03:24:18.234" v="138" actId="6549"/>
          <ac:spMkLst>
            <pc:docMk/>
            <pc:sldMk cId="3152237758" sldId="289"/>
            <ac:spMk id="17" creationId="{EC0F8E2E-BBE1-CBEA-E316-FDBF9197D7DF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48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49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0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1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2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3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4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5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6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8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59" creationId="{2459EA92-D311-8C50-4868-F7A481A13694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60" creationId="{F72B9DCC-4E81-466B-93AA-0B9D2311E26C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61" creationId="{F72B9DCC-4E81-466B-93AA-0B9D2311E26C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64" creationId="{C74AD3DC-27B7-AA86-F799-3B19EE9CA076}"/>
          </ac:spMkLst>
        </pc:spChg>
        <pc:spChg chg="del">
          <ac:chgData name="김종현" userId="ad43c3b3-7b45-42e6-a519-200648bbbde5" providerId="ADAL" clId="{91FE8919-7DF9-4E38-9EF9-DD7130FBDB3A}" dt="2023-02-15T03:06:24.287" v="1" actId="478"/>
          <ac:spMkLst>
            <pc:docMk/>
            <pc:sldMk cId="3152237758" sldId="289"/>
            <ac:spMk id="66" creationId="{2459EA92-D311-8C50-4868-F7A481A13694}"/>
          </ac:spMkLst>
        </pc:spChg>
        <pc:grpChg chg="del">
          <ac:chgData name="김종현" userId="ad43c3b3-7b45-42e6-a519-200648bbbde5" providerId="ADAL" clId="{91FE8919-7DF9-4E38-9EF9-DD7130FBDB3A}" dt="2023-02-15T03:06:24.287" v="1" actId="478"/>
          <ac:grpSpMkLst>
            <pc:docMk/>
            <pc:sldMk cId="3152237758" sldId="289"/>
            <ac:grpSpMk id="9" creationId="{00000000-0000-0000-0000-000000000000}"/>
          </ac:grpSpMkLst>
        </pc:grpChg>
        <pc:grpChg chg="del">
          <ac:chgData name="김종현" userId="ad43c3b3-7b45-42e6-a519-200648bbbde5" providerId="ADAL" clId="{91FE8919-7DF9-4E38-9EF9-DD7130FBDB3A}" dt="2023-02-15T03:06:24.287" v="1" actId="478"/>
          <ac:grpSpMkLst>
            <pc:docMk/>
            <pc:sldMk cId="3152237758" sldId="289"/>
            <ac:grpSpMk id="10" creationId="{00000000-0000-0000-0000-000000000000}"/>
          </ac:grpSpMkLst>
        </pc:grpChg>
        <pc:graphicFrameChg chg="add mod ord modGraphic">
          <ac:chgData name="김종현" userId="ad43c3b3-7b45-42e6-a519-200648bbbde5" providerId="ADAL" clId="{91FE8919-7DF9-4E38-9EF9-DD7130FBDB3A}" dt="2023-02-15T03:28:29.910" v="153" actId="20577"/>
          <ac:graphicFrameMkLst>
            <pc:docMk/>
            <pc:sldMk cId="3152237758" sldId="289"/>
            <ac:graphicFrameMk id="15" creationId="{D0A80A6B-2FF9-ABE3-EA75-FF6CB03AE4DE}"/>
          </ac:graphicFrameMkLst>
        </pc:graphicFrameChg>
        <pc:picChg chg="add del mod">
          <ac:chgData name="김종현" userId="ad43c3b3-7b45-42e6-a519-200648bbbde5" providerId="ADAL" clId="{91FE8919-7DF9-4E38-9EF9-DD7130FBDB3A}" dt="2023-02-15T03:17:19.211" v="122" actId="478"/>
          <ac:picMkLst>
            <pc:docMk/>
            <pc:sldMk cId="3152237758" sldId="289"/>
            <ac:picMk id="19" creationId="{AA4187C0-55FF-F400-5B6C-78EE12E82EC3}"/>
          </ac:picMkLst>
        </pc:picChg>
        <pc:picChg chg="del">
          <ac:chgData name="김종현" userId="ad43c3b3-7b45-42e6-a519-200648bbbde5" providerId="ADAL" clId="{91FE8919-7DF9-4E38-9EF9-DD7130FBDB3A}" dt="2023-02-15T03:06:24.287" v="1" actId="478"/>
          <ac:picMkLst>
            <pc:docMk/>
            <pc:sldMk cId="3152237758" sldId="289"/>
            <ac:picMk id="57" creationId="{00000000-0000-0000-0000-000000000000}"/>
          </ac:picMkLst>
        </pc:picChg>
        <pc:picChg chg="del">
          <ac:chgData name="김종현" userId="ad43c3b3-7b45-42e6-a519-200648bbbde5" providerId="ADAL" clId="{91FE8919-7DF9-4E38-9EF9-DD7130FBDB3A}" dt="2023-02-15T03:06:24.287" v="1" actId="478"/>
          <ac:picMkLst>
            <pc:docMk/>
            <pc:sldMk cId="3152237758" sldId="289"/>
            <ac:picMk id="1029" creationId="{00000000-0000-0000-0000-000000000000}"/>
          </ac:picMkLst>
        </pc:picChg>
        <pc:picChg chg="del">
          <ac:chgData name="김종현" userId="ad43c3b3-7b45-42e6-a519-200648bbbde5" providerId="ADAL" clId="{91FE8919-7DF9-4E38-9EF9-DD7130FBDB3A}" dt="2023-02-15T03:06:24.287" v="1" actId="478"/>
          <ac:picMkLst>
            <pc:docMk/>
            <pc:sldMk cId="3152237758" sldId="289"/>
            <ac:picMk id="7170" creationId="{00000000-0000-0000-0000-000000000000}"/>
          </ac:picMkLst>
        </pc:picChg>
      </pc:sldChg>
      <pc:sldChg chg="del">
        <pc:chgData name="김종현" userId="ad43c3b3-7b45-42e6-a519-200648bbbde5" providerId="ADAL" clId="{91FE8919-7DF9-4E38-9EF9-DD7130FBDB3A}" dt="2023-02-15T03:06:20.984" v="0" actId="47"/>
        <pc:sldMkLst>
          <pc:docMk/>
          <pc:sldMk cId="2936302902" sldId="293"/>
        </pc:sldMkLst>
      </pc:sldChg>
      <pc:sldChg chg="del">
        <pc:chgData name="김종현" userId="ad43c3b3-7b45-42e6-a519-200648bbbde5" providerId="ADAL" clId="{91FE8919-7DF9-4E38-9EF9-DD7130FBDB3A}" dt="2023-02-15T03:06:20.984" v="0" actId="47"/>
        <pc:sldMkLst>
          <pc:docMk/>
          <pc:sldMk cId="2609066000" sldId="294"/>
        </pc:sldMkLst>
      </pc:sldChg>
      <pc:sldChg chg="del">
        <pc:chgData name="김종현" userId="ad43c3b3-7b45-42e6-a519-200648bbbde5" providerId="ADAL" clId="{91FE8919-7DF9-4E38-9EF9-DD7130FBDB3A}" dt="2023-02-15T03:06:20.984" v="0" actId="47"/>
        <pc:sldMkLst>
          <pc:docMk/>
          <pc:sldMk cId="853760605" sldId="295"/>
        </pc:sldMkLst>
      </pc:sldChg>
      <pc:sldChg chg="del">
        <pc:chgData name="김종현" userId="ad43c3b3-7b45-42e6-a519-200648bbbde5" providerId="ADAL" clId="{91FE8919-7DF9-4E38-9EF9-DD7130FBDB3A}" dt="2023-02-15T03:06:20.984" v="0" actId="47"/>
        <pc:sldMkLst>
          <pc:docMk/>
          <pc:sldMk cId="2913699508" sldId="298"/>
        </pc:sldMkLst>
      </pc:sldChg>
      <pc:sldChg chg="del">
        <pc:chgData name="김종현" userId="ad43c3b3-7b45-42e6-a519-200648bbbde5" providerId="ADAL" clId="{91FE8919-7DF9-4E38-9EF9-DD7130FBDB3A}" dt="2023-02-15T03:06:20.984" v="0" actId="47"/>
        <pc:sldMkLst>
          <pc:docMk/>
          <pc:sldMk cId="4130676663" sldId="30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6A3CB-CF4D-4EA9-8A1D-0FC0B499A05D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44C2BE-2792-47A0-AD54-34960AAC8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2577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1095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071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32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016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277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7285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613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27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128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90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29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AA065-674C-4374-B990-50DBEB6C43F8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1DDCF-04A2-4228-BF43-BC67DDE7EB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061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">
            <a:extLst>
              <a:ext uri="{FF2B5EF4-FFF2-40B4-BE49-F238E27FC236}">
                <a16:creationId xmlns:a16="http://schemas.microsoft.com/office/drawing/2014/main" xmlns="" id="{EC0F8E2E-BBE1-CBEA-E316-FDBF9197D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1" y="-48344"/>
            <a:ext cx="6172200" cy="1524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eaLnBrk="1" fontAlgn="base" hangingPunct="1">
              <a:lnSpc>
                <a:spcPct val="90000"/>
              </a:lnSpc>
              <a:spcAft>
                <a:spcPts val="600"/>
              </a:spcAft>
              <a:buClrTx/>
              <a:buSzTx/>
              <a:tabLst/>
            </a:pPr>
            <a:r>
              <a:rPr kumimoji="0" lang="ko-KR" altLang="en-US" sz="2800" i="0" u="none" strike="noStrike" kern="1200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202</a:t>
            </a:r>
            <a:r>
              <a:rPr kumimoji="0" lang="en-US" altLang="ko-KR" sz="2800" i="0" u="none" strike="noStrike" kern="1200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4</a:t>
            </a:r>
            <a:r>
              <a:rPr kumimoji="0" lang="ko-KR" altLang="en-US" sz="2800" i="0" u="none" strike="noStrike" kern="1200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학년도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대구가톨릭대학교 </a:t>
            </a:r>
          </a:p>
          <a:p>
            <a:pPr marL="0" marR="0" lvl="0" indent="0" algn="ctr" eaLnBrk="1" fontAlgn="base" hangingPunct="1">
              <a:lnSpc>
                <a:spcPct val="90000"/>
              </a:lnSpc>
              <a:spcAft>
                <a:spcPts val="600"/>
              </a:spcAft>
              <a:buClrTx/>
              <a:buSzTx/>
              <a:tabLst/>
            </a:pPr>
            <a:r>
              <a:rPr kumimoji="0" lang="ko-KR" altLang="en-US" sz="2800" i="0" u="none" strike="noStrike" kern="1200" cap="none" normalizeH="0" baseline="0" dirty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의과대학 신입생 오리엔테이션</a:t>
            </a: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xmlns="" id="{D0A80A6B-2FF9-ABE3-EA75-FF6CB03A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2274057"/>
              </p:ext>
            </p:extLst>
          </p:nvPr>
        </p:nvGraphicFramePr>
        <p:xfrm>
          <a:off x="224644" y="1331640"/>
          <a:ext cx="6408711" cy="7321867"/>
        </p:xfrm>
        <a:graphic>
          <a:graphicData uri="http://schemas.openxmlformats.org/drawingml/2006/table">
            <a:tbl>
              <a:tblPr/>
              <a:tblGrid>
                <a:gridCol w="1152128">
                  <a:extLst>
                    <a:ext uri="{9D8B030D-6E8A-4147-A177-3AD203B41FA5}">
                      <a16:colId xmlns:a16="http://schemas.microsoft.com/office/drawing/2014/main" xmlns="" val="2340205033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xmlns="" val="41989516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3916364776"/>
                    </a:ext>
                  </a:extLst>
                </a:gridCol>
                <a:gridCol w="2412267">
                  <a:extLst>
                    <a:ext uri="{9D8B030D-6E8A-4147-A177-3AD203B41FA5}">
                      <a16:colId xmlns:a16="http://schemas.microsoft.com/office/drawing/2014/main" xmlns="" val="4030155709"/>
                    </a:ext>
                  </a:extLst>
                </a:gridCol>
              </a:tblGrid>
              <a:tr h="33256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시간</a:t>
                      </a:r>
                    </a:p>
                  </a:txBody>
                  <a:tcPr marL="39081" marR="39081" marT="10805" marB="1080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일정</a:t>
                      </a:r>
                    </a:p>
                  </a:txBody>
                  <a:tcPr marL="39081" marR="39081" marT="10805" marB="108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장소</a:t>
                      </a:r>
                    </a:p>
                  </a:txBody>
                  <a:tcPr marL="39081" marR="39081" marT="10805" marB="108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내용</a:t>
                      </a:r>
                    </a:p>
                  </a:txBody>
                  <a:tcPr marL="39081" marR="39081" marT="10805" marB="108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74172285"/>
                  </a:ext>
                </a:extLst>
              </a:tr>
              <a:tr h="3875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09:00~09:10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등록 및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안내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학생증 만들기 위한 절차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4645820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09:10~10:00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수강 신청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전산실 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수강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신청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재학생</a:t>
                      </a:r>
                      <a:r>
                        <a:rPr lang="ko-KR" altLang="en-US" sz="11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협조</a:t>
                      </a:r>
                      <a:r>
                        <a:rPr lang="en-US" altLang="ko-KR" sz="11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5514347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10:00~10:10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장소이동 및 휴식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5703125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10:10~10:40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신입생 환영 미사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권병일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교목 신부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805642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10:40~10:45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학장 축사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박순우</a:t>
                      </a: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학장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246723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10:45~10:55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학교 소개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임재찬 학생부학장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7574386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10:55~11:05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학사 안내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김종현 의예과장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067982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11:05~11:20</a:t>
                      </a: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병원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소개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최은진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기획조정실장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8934527"/>
                  </a:ext>
                </a:extLst>
              </a:tr>
              <a:tr h="3260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11:20~11:25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단체 사진 촬영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75764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11:25~11:35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휴식 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28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11:35~12:30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아이스 브레이킹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강당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학생회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5154199"/>
                  </a:ext>
                </a:extLst>
              </a:tr>
              <a:tr h="4448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12:35~14:00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점심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씨젠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세미나실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101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선배와 후배가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함께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하는 식사시간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5922186"/>
                  </a:ext>
                </a:extLst>
              </a:tr>
              <a:tr h="16080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14:00~15:30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학교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투어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강의실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임상수행학습실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PBL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창의학습실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학생실험실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동아리실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상담실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기초교실 실험실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공동장비실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도서관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학장실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학생생활관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 학교 시설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둘러보기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99007371"/>
                  </a:ext>
                </a:extLst>
              </a:tr>
              <a:tr h="8044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15:30~16:00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Q &amp; A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층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씨젠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세미나실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학번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신입생들의 학교에 대한 궁금증을 선배들이 해결해주는 시간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168406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Closing</a:t>
                      </a: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39081" marR="39081" marT="10805" marB="108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09047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223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72141</TotalTime>
  <Words>165</Words>
  <Application>Microsoft Office PowerPoint</Application>
  <PresentationFormat>화면 슬라이드 쇼(4:3)</PresentationFormat>
  <Paragraphs>64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-</dc:creator>
  <cp:lastModifiedBy>Windows User</cp:lastModifiedBy>
  <cp:revision>1528</cp:revision>
  <cp:lastPrinted>2022-12-19T08:54:23Z</cp:lastPrinted>
  <dcterms:created xsi:type="dcterms:W3CDTF">2015-11-13T01:00:38Z</dcterms:created>
  <dcterms:modified xsi:type="dcterms:W3CDTF">2024-02-13T07:07:54Z</dcterms:modified>
</cp:coreProperties>
</file>