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8" y="845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1538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9446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83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081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660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8178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414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1139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4380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6182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448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C8A8A-862C-41D3-B347-C55D61F97F3C}" type="datetimeFigureOut">
              <a:rPr lang="ko-KR" altLang="en-US" smtClean="0"/>
              <a:t>2017-02-21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B7B48-3583-4F0E-A5D5-981FBF8F8D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591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개별봉사활동 신청 메뉴얼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51" y="0"/>
            <a:ext cx="5564697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780928" y="7812360"/>
            <a:ext cx="792088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32720" y="7783785"/>
            <a:ext cx="1152128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spc="-300" smtClean="0">
                <a:latin typeface="HY바다M" panose="02030600000101010101" pitchFamily="18" charset="-127"/>
                <a:ea typeface="HY바다M" panose="02030600000101010101" pitchFamily="18" charset="-127"/>
              </a:rPr>
              <a:t>사랑나눔봉사단</a:t>
            </a:r>
            <a:endParaRPr lang="ko-KR" altLang="en-US" sz="1200" spc="-300">
              <a:latin typeface="HY바다M" panose="02030600000101010101" pitchFamily="18" charset="-127"/>
              <a:ea typeface="HY바다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2779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</Words>
  <Application>Microsoft Office PowerPoint</Application>
  <PresentationFormat>화면 슬라이드 쇼(4:3)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2016-03-03T01:24:23Z</dcterms:created>
  <dcterms:modified xsi:type="dcterms:W3CDTF">2017-02-21T05:31:59Z</dcterms:modified>
</cp:coreProperties>
</file>