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2742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3513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7267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5642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11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717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4973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477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0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395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03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A5C43-87A5-43AC-8B8B-FA7FA4631A5C}" type="datetimeFigureOut">
              <a:rPr lang="ko-KR" altLang="en-US" smtClean="0"/>
              <a:t>2021-08-23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564FE-15C1-46C6-B4BF-A23215A73C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8205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1" y="1190625"/>
            <a:ext cx="11020424" cy="4200525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" y="1"/>
            <a:ext cx="12192000" cy="5598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14325" y="114300"/>
            <a:ext cx="11239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2021-2</a:t>
            </a: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학기 참스승장학금 신청 매뉴얼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3613" y="818714"/>
            <a:ext cx="2019300" cy="1068633"/>
          </a:xfrm>
          <a:prstGeom prst="rect">
            <a:avLst/>
          </a:prstGeom>
        </p:spPr>
      </p:pic>
      <p:sp>
        <p:nvSpPr>
          <p:cNvPr id="10" name="Oval 35"/>
          <p:cNvSpPr>
            <a:spLocks noChangeArrowheads="1"/>
          </p:cNvSpPr>
          <p:nvPr/>
        </p:nvSpPr>
        <p:spPr bwMode="ltGray">
          <a:xfrm>
            <a:off x="8443913" y="1806421"/>
            <a:ext cx="304800" cy="336550"/>
          </a:xfrm>
          <a:prstGeom prst="ellipse">
            <a:avLst/>
          </a:prstGeom>
          <a:solidFill>
            <a:srgbClr val="C00000"/>
          </a:solidFill>
          <a:ln w="57150" algn="ctr">
            <a:solidFill>
              <a:srgbClr val="FEFEFE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000" dirty="0">
                <a:solidFill>
                  <a:srgbClr val="FEFEFE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endParaRPr lang="ko-KR" altLang="en-US" sz="1000" dirty="0">
              <a:solidFill>
                <a:srgbClr val="FEFEFE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1" name="Oval 35"/>
          <p:cNvSpPr>
            <a:spLocks noChangeArrowheads="1"/>
          </p:cNvSpPr>
          <p:nvPr/>
        </p:nvSpPr>
        <p:spPr bwMode="ltGray">
          <a:xfrm>
            <a:off x="8905875" y="1231150"/>
            <a:ext cx="304800" cy="336550"/>
          </a:xfrm>
          <a:prstGeom prst="ellipse">
            <a:avLst/>
          </a:prstGeom>
          <a:solidFill>
            <a:srgbClr val="C00000"/>
          </a:solidFill>
          <a:ln w="57150" algn="ctr">
            <a:solidFill>
              <a:srgbClr val="FEFEFE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000" dirty="0">
                <a:solidFill>
                  <a:srgbClr val="FEFEFE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</a:t>
            </a:r>
            <a:endParaRPr lang="ko-KR" altLang="en-US" sz="1000" dirty="0">
              <a:solidFill>
                <a:srgbClr val="FEFEFE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2" name="Oval 35"/>
          <p:cNvSpPr>
            <a:spLocks noChangeArrowheads="1"/>
          </p:cNvSpPr>
          <p:nvPr/>
        </p:nvSpPr>
        <p:spPr bwMode="ltGray">
          <a:xfrm>
            <a:off x="6505576" y="1544601"/>
            <a:ext cx="304800" cy="336550"/>
          </a:xfrm>
          <a:prstGeom prst="ellipse">
            <a:avLst/>
          </a:prstGeom>
          <a:solidFill>
            <a:srgbClr val="C00000"/>
          </a:solidFill>
          <a:ln w="57150" algn="ctr">
            <a:solidFill>
              <a:srgbClr val="FEFEFE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000" dirty="0">
                <a:solidFill>
                  <a:srgbClr val="FEFEFE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3</a:t>
            </a:r>
            <a:endParaRPr lang="ko-KR" altLang="en-US" sz="1000" dirty="0">
              <a:solidFill>
                <a:srgbClr val="FEFEFE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3" name="Oval 35"/>
          <p:cNvSpPr>
            <a:spLocks noChangeArrowheads="1"/>
          </p:cNvSpPr>
          <p:nvPr/>
        </p:nvSpPr>
        <p:spPr bwMode="ltGray">
          <a:xfrm>
            <a:off x="2105026" y="4368800"/>
            <a:ext cx="304800" cy="336550"/>
          </a:xfrm>
          <a:prstGeom prst="ellipse">
            <a:avLst/>
          </a:prstGeom>
          <a:solidFill>
            <a:srgbClr val="C00000"/>
          </a:solidFill>
          <a:ln w="57150" algn="ctr">
            <a:solidFill>
              <a:srgbClr val="FEFEFE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000" dirty="0">
                <a:solidFill>
                  <a:srgbClr val="FEFEFE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4</a:t>
            </a:r>
            <a:endParaRPr lang="ko-KR" altLang="en-US" sz="1000" dirty="0">
              <a:solidFill>
                <a:srgbClr val="FEFEFE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14325" y="5507592"/>
            <a:ext cx="5353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① </a:t>
            </a:r>
            <a:r>
              <a:rPr lang="ko-KR" altLang="en-US" b="1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추천학생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또는 성명 입력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②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신규 버튼 클릭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③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대상 학생 신규 입력 여부 확인 클릭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④ </a:t>
            </a:r>
            <a:r>
              <a:rPr lang="ko-KR" altLang="en-US" b="1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추천사유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입력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4325" y="549615"/>
            <a:ext cx="112395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○ </a:t>
            </a:r>
            <a:r>
              <a:rPr lang="ko-KR" altLang="en-US" sz="1400" b="1" dirty="0">
                <a:latin typeface="+mj-ea"/>
                <a:ea typeface="+mj-ea"/>
              </a:rPr>
              <a:t>프로그램 </a:t>
            </a:r>
            <a:r>
              <a:rPr lang="en-US" altLang="ko-KR" sz="1400" b="1" dirty="0">
                <a:latin typeface="+mj-ea"/>
                <a:ea typeface="+mj-ea"/>
              </a:rPr>
              <a:t>: </a:t>
            </a:r>
            <a:r>
              <a:rPr lang="ko-KR" altLang="en-US" sz="1400" b="1" dirty="0">
                <a:latin typeface="+mj-ea"/>
                <a:ea typeface="+mj-ea"/>
              </a:rPr>
              <a:t>학부교육 → 장학 </a:t>
            </a:r>
            <a:r>
              <a:rPr lang="ko-KR" altLang="en-US" sz="1400" b="1" dirty="0">
                <a:latin typeface="+mj-ea"/>
              </a:rPr>
              <a:t>→ 학과</a:t>
            </a:r>
            <a:r>
              <a:rPr lang="en-US" altLang="ko-KR" sz="1400" b="1" dirty="0">
                <a:latin typeface="+mj-ea"/>
              </a:rPr>
              <a:t>(</a:t>
            </a:r>
            <a:r>
              <a:rPr lang="ko-KR" altLang="en-US" sz="1400" b="1" dirty="0">
                <a:latin typeface="+mj-ea"/>
              </a:rPr>
              <a:t>전공</a:t>
            </a:r>
            <a:r>
              <a:rPr lang="en-US" altLang="ko-KR" sz="1400" b="1" dirty="0">
                <a:latin typeface="+mj-ea"/>
              </a:rPr>
              <a:t>)</a:t>
            </a:r>
            <a:r>
              <a:rPr lang="ko-KR" altLang="en-US" sz="1400" b="1" dirty="0" err="1">
                <a:latin typeface="+mj-ea"/>
              </a:rPr>
              <a:t>별업무</a:t>
            </a:r>
            <a:r>
              <a:rPr lang="ko-KR" altLang="en-US" sz="1400" b="1" dirty="0">
                <a:latin typeface="+mj-ea"/>
              </a:rPr>
              <a:t> → 참스승장학금 추천</a:t>
            </a:r>
            <a:r>
              <a:rPr lang="ko-KR" altLang="en-US" sz="1400" b="1" dirty="0">
                <a:latin typeface="+mj-ea"/>
                <a:ea typeface="+mj-ea"/>
              </a:rPr>
              <a:t> </a:t>
            </a:r>
          </a:p>
        </p:txBody>
      </p:sp>
      <p:sp>
        <p:nvSpPr>
          <p:cNvPr id="20" name="TextBox 9"/>
          <p:cNvSpPr txBox="1">
            <a:spLocks noChangeArrowheads="1"/>
          </p:cNvSpPr>
          <p:nvPr/>
        </p:nvSpPr>
        <p:spPr bwMode="auto">
          <a:xfrm>
            <a:off x="6401594" y="5375534"/>
            <a:ext cx="518080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추천대상</a:t>
            </a:r>
            <a:endParaRPr lang="en-US" altLang="ko-KR" sz="18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학부 재학생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휴학생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수료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800" dirty="0" err="1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미졸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생 제외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직전학기 평균 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70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점 이상 및 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12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학점 이상 이수자</a:t>
            </a:r>
            <a:endParaRPr lang="en-US" altLang="ko-KR" sz="18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* 2021-1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학기 학자금 </a:t>
            </a:r>
            <a:r>
              <a:rPr lang="ko-KR" altLang="en-US" sz="1800" dirty="0" err="1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지원구간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8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구간 이내인 자</a:t>
            </a:r>
            <a:endParaRPr lang="en-US" altLang="ko-KR" sz="18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교직원자녀장학금 수혜자 제외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571236" y="1853658"/>
            <a:ext cx="71680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/>
              <a:t>2021</a:t>
            </a:r>
            <a:endParaRPr lang="ko-KR" altLang="en-US" sz="800" dirty="0"/>
          </a:p>
        </p:txBody>
      </p:sp>
      <p:sp>
        <p:nvSpPr>
          <p:cNvPr id="23" name="TextBox 22"/>
          <p:cNvSpPr txBox="1"/>
          <p:nvPr/>
        </p:nvSpPr>
        <p:spPr>
          <a:xfrm>
            <a:off x="2476112" y="2426952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24" name="TextBox 23"/>
          <p:cNvSpPr txBox="1"/>
          <p:nvPr/>
        </p:nvSpPr>
        <p:spPr>
          <a:xfrm>
            <a:off x="2457451" y="3208120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25" name="TextBox 24"/>
          <p:cNvSpPr txBox="1"/>
          <p:nvPr/>
        </p:nvSpPr>
        <p:spPr>
          <a:xfrm>
            <a:off x="6096001" y="3208120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26" name="TextBox 25"/>
          <p:cNvSpPr txBox="1"/>
          <p:nvPr/>
        </p:nvSpPr>
        <p:spPr>
          <a:xfrm>
            <a:off x="2457451" y="2647149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27" name="TextBox 26"/>
          <p:cNvSpPr txBox="1"/>
          <p:nvPr/>
        </p:nvSpPr>
        <p:spPr>
          <a:xfrm>
            <a:off x="6019801" y="2647149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28" name="TextBox 27"/>
          <p:cNvSpPr txBox="1"/>
          <p:nvPr/>
        </p:nvSpPr>
        <p:spPr>
          <a:xfrm>
            <a:off x="9591676" y="2647149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0" name="TextBox 29"/>
          <p:cNvSpPr txBox="1"/>
          <p:nvPr/>
        </p:nvSpPr>
        <p:spPr>
          <a:xfrm>
            <a:off x="2457451" y="3614264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1" name="TextBox 30"/>
          <p:cNvSpPr txBox="1"/>
          <p:nvPr/>
        </p:nvSpPr>
        <p:spPr>
          <a:xfrm>
            <a:off x="2457451" y="3833652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4" name="TextBox 33"/>
          <p:cNvSpPr txBox="1"/>
          <p:nvPr/>
        </p:nvSpPr>
        <p:spPr>
          <a:xfrm>
            <a:off x="6029326" y="3614264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5" name="TextBox 34"/>
          <p:cNvSpPr txBox="1"/>
          <p:nvPr/>
        </p:nvSpPr>
        <p:spPr>
          <a:xfrm>
            <a:off x="9591676" y="3208120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6" name="TextBox 35"/>
          <p:cNvSpPr txBox="1"/>
          <p:nvPr/>
        </p:nvSpPr>
        <p:spPr>
          <a:xfrm>
            <a:off x="9591677" y="3431434"/>
            <a:ext cx="581024" cy="928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7" name="TextBox 36"/>
          <p:cNvSpPr txBox="1"/>
          <p:nvPr/>
        </p:nvSpPr>
        <p:spPr>
          <a:xfrm>
            <a:off x="10410826" y="3431434"/>
            <a:ext cx="581024" cy="928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2" name="TextBox 31"/>
          <p:cNvSpPr txBox="1"/>
          <p:nvPr/>
        </p:nvSpPr>
        <p:spPr>
          <a:xfrm>
            <a:off x="2476112" y="2626309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3" name="TextBox 32"/>
          <p:cNvSpPr txBox="1"/>
          <p:nvPr/>
        </p:nvSpPr>
        <p:spPr>
          <a:xfrm>
            <a:off x="6036535" y="2426952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8" name="TextBox 37"/>
          <p:cNvSpPr txBox="1"/>
          <p:nvPr/>
        </p:nvSpPr>
        <p:spPr>
          <a:xfrm>
            <a:off x="6017874" y="2647149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39" name="TextBox 38"/>
          <p:cNvSpPr txBox="1"/>
          <p:nvPr/>
        </p:nvSpPr>
        <p:spPr>
          <a:xfrm>
            <a:off x="6036535" y="2626309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0" name="TextBox 39"/>
          <p:cNvSpPr txBox="1"/>
          <p:nvPr/>
        </p:nvSpPr>
        <p:spPr>
          <a:xfrm>
            <a:off x="9591676" y="2426952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1" name="TextBox 40"/>
          <p:cNvSpPr txBox="1"/>
          <p:nvPr/>
        </p:nvSpPr>
        <p:spPr>
          <a:xfrm>
            <a:off x="9573015" y="2647149"/>
            <a:ext cx="1371599" cy="1077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2" name="TextBox 41"/>
          <p:cNvSpPr txBox="1"/>
          <p:nvPr/>
        </p:nvSpPr>
        <p:spPr>
          <a:xfrm>
            <a:off x="9591676" y="2626309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3" name="TextBox 42"/>
          <p:cNvSpPr txBox="1"/>
          <p:nvPr/>
        </p:nvSpPr>
        <p:spPr>
          <a:xfrm>
            <a:off x="2476112" y="3174240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4" name="TextBox 43"/>
          <p:cNvSpPr txBox="1"/>
          <p:nvPr/>
        </p:nvSpPr>
        <p:spPr>
          <a:xfrm>
            <a:off x="2476112" y="3373597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5" name="TextBox 44"/>
          <p:cNvSpPr txBox="1"/>
          <p:nvPr/>
        </p:nvSpPr>
        <p:spPr>
          <a:xfrm>
            <a:off x="6043613" y="3174240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6" name="TextBox 45"/>
          <p:cNvSpPr txBox="1"/>
          <p:nvPr/>
        </p:nvSpPr>
        <p:spPr>
          <a:xfrm>
            <a:off x="6043613" y="3373597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7" name="TextBox 46"/>
          <p:cNvSpPr txBox="1"/>
          <p:nvPr/>
        </p:nvSpPr>
        <p:spPr>
          <a:xfrm>
            <a:off x="9611114" y="3174240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9" name="TextBox 48"/>
          <p:cNvSpPr txBox="1"/>
          <p:nvPr/>
        </p:nvSpPr>
        <p:spPr>
          <a:xfrm>
            <a:off x="9611114" y="3573755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0" name="TextBox 49"/>
          <p:cNvSpPr txBox="1"/>
          <p:nvPr/>
        </p:nvSpPr>
        <p:spPr>
          <a:xfrm>
            <a:off x="2476112" y="3582068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1" name="TextBox 50"/>
          <p:cNvSpPr txBox="1"/>
          <p:nvPr/>
        </p:nvSpPr>
        <p:spPr>
          <a:xfrm>
            <a:off x="6043613" y="3581236"/>
            <a:ext cx="1694671" cy="1838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2" name="TextBox 51"/>
          <p:cNvSpPr txBox="1"/>
          <p:nvPr/>
        </p:nvSpPr>
        <p:spPr>
          <a:xfrm>
            <a:off x="2476112" y="3812194"/>
            <a:ext cx="2965348" cy="15411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3" name="TextBox 52"/>
          <p:cNvSpPr txBox="1"/>
          <p:nvPr/>
        </p:nvSpPr>
        <p:spPr>
          <a:xfrm>
            <a:off x="6096001" y="3581237"/>
            <a:ext cx="1068705" cy="1407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4" name="TextBox 53"/>
          <p:cNvSpPr txBox="1"/>
          <p:nvPr/>
        </p:nvSpPr>
        <p:spPr>
          <a:xfrm>
            <a:off x="5470035" y="3798379"/>
            <a:ext cx="5137005" cy="2042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5" name="TextBox 54"/>
          <p:cNvSpPr txBox="1"/>
          <p:nvPr/>
        </p:nvSpPr>
        <p:spPr>
          <a:xfrm>
            <a:off x="9611115" y="3373791"/>
            <a:ext cx="671730" cy="1504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56" name="TextBox 55"/>
          <p:cNvSpPr txBox="1"/>
          <p:nvPr/>
        </p:nvSpPr>
        <p:spPr>
          <a:xfrm>
            <a:off x="10433687" y="3373791"/>
            <a:ext cx="671730" cy="1504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sz="100" dirty="0"/>
          </a:p>
        </p:txBody>
      </p:sp>
      <p:sp>
        <p:nvSpPr>
          <p:cNvPr id="48" name="TextBox 47"/>
          <p:cNvSpPr txBox="1"/>
          <p:nvPr/>
        </p:nvSpPr>
        <p:spPr>
          <a:xfrm>
            <a:off x="3362132" y="1853658"/>
            <a:ext cx="69532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800" dirty="0"/>
              <a:t>2</a:t>
            </a:r>
            <a:endParaRPr lang="ko-KR" altLang="en-US" sz="800" dirty="0"/>
          </a:p>
        </p:txBody>
      </p:sp>
    </p:spTree>
    <p:extLst>
      <p:ext uri="{BB962C8B-B14F-4D97-AF65-F5344CB8AC3E}">
        <p14:creationId xmlns:p14="http://schemas.microsoft.com/office/powerpoint/2010/main" val="2866313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075" y="1321832"/>
            <a:ext cx="11068050" cy="32229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4325" y="190500"/>
            <a:ext cx="11239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2. </a:t>
            </a:r>
            <a:r>
              <a:rPr lang="ko-KR" altLang="en-US" b="1" dirty="0">
                <a:solidFill>
                  <a:schemeClr val="bg1"/>
                </a:solidFill>
                <a:latin typeface="+mj-ea"/>
                <a:ea typeface="+mj-ea"/>
              </a:rPr>
              <a:t>사용금액 입력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525" y="932576"/>
            <a:ext cx="2514600" cy="314325"/>
          </a:xfrm>
          <a:prstGeom prst="rect">
            <a:avLst/>
          </a:prstGeom>
        </p:spPr>
      </p:pic>
      <p:sp>
        <p:nvSpPr>
          <p:cNvPr id="9" name="Oval 35"/>
          <p:cNvSpPr>
            <a:spLocks noChangeArrowheads="1"/>
          </p:cNvSpPr>
          <p:nvPr/>
        </p:nvSpPr>
        <p:spPr bwMode="ltGray">
          <a:xfrm>
            <a:off x="284827" y="1876638"/>
            <a:ext cx="304800" cy="336550"/>
          </a:xfrm>
          <a:prstGeom prst="ellipse">
            <a:avLst/>
          </a:prstGeom>
          <a:solidFill>
            <a:srgbClr val="C00000"/>
          </a:solidFill>
          <a:ln w="57150" algn="ctr">
            <a:solidFill>
              <a:srgbClr val="FEFEFE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000" dirty="0">
                <a:solidFill>
                  <a:srgbClr val="FEFEFE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5</a:t>
            </a:r>
            <a:endParaRPr lang="ko-KR" altLang="en-US" sz="1000" dirty="0">
              <a:solidFill>
                <a:srgbClr val="FEFEFE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0" name="Oval 35"/>
          <p:cNvSpPr>
            <a:spLocks noChangeArrowheads="1"/>
          </p:cNvSpPr>
          <p:nvPr/>
        </p:nvSpPr>
        <p:spPr bwMode="ltGray">
          <a:xfrm>
            <a:off x="10258425" y="582058"/>
            <a:ext cx="304800" cy="336550"/>
          </a:xfrm>
          <a:prstGeom prst="ellipse">
            <a:avLst/>
          </a:prstGeom>
          <a:solidFill>
            <a:srgbClr val="C00000"/>
          </a:solidFill>
          <a:ln w="57150" algn="ctr">
            <a:solidFill>
              <a:srgbClr val="FEFEFE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000" dirty="0">
                <a:solidFill>
                  <a:srgbClr val="FEFEFE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6</a:t>
            </a:r>
            <a:endParaRPr lang="ko-KR" altLang="en-US" sz="1000" dirty="0">
              <a:solidFill>
                <a:srgbClr val="FEFEFE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" y="1"/>
            <a:ext cx="12192000" cy="5598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14324" y="4564617"/>
            <a:ext cx="107166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⑤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장학금으로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지급할 기부금액 체크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참스승장학기금 사용가능금액 최소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60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 이상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ex)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참스승장학기금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60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+ </a:t>
            </a:r>
            <a:r>
              <a:rPr lang="ko-KR" altLang="en-US" b="1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교비대응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60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=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총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120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월별 기부금액 분할 사용 가능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 단위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ex) 20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 중 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10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만원 입력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⑥ </a:t>
            </a:r>
            <a:r>
              <a:rPr lang="ko-KR" altLang="en-US" b="1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저장버튼</a:t>
            </a:r>
            <a:r>
              <a:rPr lang="ko-KR" altLang="en-US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클릭</a:t>
            </a:r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endParaRPr lang="en-US" altLang="ko-KR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defRPr/>
            </a:pP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b="1" kern="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신청내역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확인방법  </a:t>
            </a: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b="1" kern="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조회버튼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→ 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화면하단의 </a:t>
            </a:r>
            <a:r>
              <a:rPr lang="ko-KR" altLang="en-US" b="1" kern="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신청내역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b="1" kern="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>
              <a:defRPr/>
            </a:pP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저장 후 삭제 시 </a:t>
            </a: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b="1" kern="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조회버튼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→ 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화면하단의 </a:t>
            </a:r>
            <a:r>
              <a:rPr lang="ko-KR" altLang="en-US" b="1" kern="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신청내역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클릭 </a:t>
            </a:r>
            <a:r>
              <a:rPr lang="en-US" altLang="ko-KR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→ </a:t>
            </a:r>
            <a:r>
              <a:rPr lang="ko-KR" altLang="en-US" b="1" kern="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삭제버튼</a:t>
            </a:r>
            <a:r>
              <a:rPr lang="ko-KR" altLang="en-US" b="1" kern="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클릭</a:t>
            </a:r>
            <a:r>
              <a:rPr lang="en-US" altLang="ko-KR" b="1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ko-KR" altLang="en-US" b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4" name="TextBox 9"/>
          <p:cNvSpPr txBox="1">
            <a:spLocks noChangeArrowheads="1"/>
          </p:cNvSpPr>
          <p:nvPr/>
        </p:nvSpPr>
        <p:spPr bwMode="auto">
          <a:xfrm>
            <a:off x="7282123" y="5251685"/>
            <a:ext cx="46291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1000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참고사항</a:t>
            </a:r>
            <a:endParaRPr lang="en-US" altLang="ko-KR" sz="18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교직원 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명이 다수의 학생에게 지급 가능</a:t>
            </a:r>
            <a:endParaRPr lang="en-US" altLang="ko-KR" sz="18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* 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학생 </a:t>
            </a:r>
            <a:r>
              <a:rPr lang="en-US" altLang="ko-KR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18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명이 다수의 교직원로부터 추천 가능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4325" y="114300"/>
            <a:ext cx="11239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2021-2</a:t>
            </a: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학기 참스승장학금 신청 매뉴얼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59264" y="1791478"/>
            <a:ext cx="882717" cy="2308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cs typeface="Arial" panose="020B0604020202020204" pitchFamily="34" charset="0"/>
              </a:rPr>
              <a:t>2018-09-10</a:t>
            </a:r>
            <a:endParaRPr lang="ko-KR" altLang="en-US" sz="900" dirty="0"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59264" y="2115903"/>
            <a:ext cx="882717" cy="2308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cs typeface="Arial" panose="020B0604020202020204" pitchFamily="34" charset="0"/>
              </a:rPr>
              <a:t>2019-10-10</a:t>
            </a:r>
            <a:endParaRPr lang="ko-KR" altLang="en-US" sz="900" dirty="0"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59264" y="2491956"/>
            <a:ext cx="882717" cy="2308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cs typeface="Arial" panose="020B0604020202020204" pitchFamily="34" charset="0"/>
              </a:rPr>
              <a:t>2020-03-10</a:t>
            </a:r>
            <a:endParaRPr lang="ko-KR" altLang="en-US" sz="9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509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194</Words>
  <Application>Microsoft Office PowerPoint</Application>
  <PresentationFormat>와이드스크린</PresentationFormat>
  <Paragraphs>34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굴림</vt:lpstr>
      <vt:lpstr>맑은 고딕</vt:lpstr>
      <vt:lpstr>휴먼둥근헤드라인</vt:lpstr>
      <vt:lpstr>휴먼모음T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장학지원팀</dc:creator>
  <cp:lastModifiedBy>user</cp:lastModifiedBy>
  <cp:revision>43</cp:revision>
  <dcterms:created xsi:type="dcterms:W3CDTF">2018-10-10T02:04:33Z</dcterms:created>
  <dcterms:modified xsi:type="dcterms:W3CDTF">2021-08-23T02:18:42Z</dcterms:modified>
</cp:coreProperties>
</file>