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AD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1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528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1331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8453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05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6147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5974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254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81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0198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5427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8918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5132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FB433-E4A0-484E-9BC1-8327B3733552}" type="datetimeFigureOut">
              <a:rPr lang="ko-KR" altLang="en-US" smtClean="0"/>
              <a:t>2021-07-27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9378C9-8CF7-42F6-BA14-17864D4132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2992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57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3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1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52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77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01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17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43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9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80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63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11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3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76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24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33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0</Words>
  <Application>Microsoft Office PowerPoint</Application>
  <PresentationFormat>와이드스크린</PresentationFormat>
  <Paragraphs>0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ouk0068@naver.com</dc:creator>
  <cp:lastModifiedBy>ouk0068@naver.com</cp:lastModifiedBy>
  <cp:revision>7</cp:revision>
  <dcterms:created xsi:type="dcterms:W3CDTF">2021-07-27T00:53:34Z</dcterms:created>
  <dcterms:modified xsi:type="dcterms:W3CDTF">2021-07-27T06:55:54Z</dcterms:modified>
</cp:coreProperties>
</file>